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393" r:id="rId4"/>
    <p:sldId id="364" r:id="rId5"/>
    <p:sldId id="365" r:id="rId6"/>
    <p:sldId id="396" r:id="rId7"/>
    <p:sldId id="406" r:id="rId8"/>
    <p:sldId id="398" r:id="rId9"/>
    <p:sldId id="399" r:id="rId10"/>
    <p:sldId id="409" r:id="rId11"/>
    <p:sldId id="401" r:id="rId12"/>
    <p:sldId id="403" r:id="rId13"/>
    <p:sldId id="410" r:id="rId14"/>
    <p:sldId id="394" r:id="rId15"/>
    <p:sldId id="260" r:id="rId16"/>
    <p:sldId id="372" r:id="rId17"/>
    <p:sldId id="373" r:id="rId18"/>
    <p:sldId id="374" r:id="rId19"/>
    <p:sldId id="375" r:id="rId20"/>
    <p:sldId id="395" r:id="rId21"/>
    <p:sldId id="405" r:id="rId22"/>
    <p:sldId id="318" r:id="rId23"/>
    <p:sldId id="32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A09"/>
    <a:srgbClr val="F05682"/>
    <a:srgbClr val="F6EB0A"/>
    <a:srgbClr val="FEC802"/>
    <a:srgbClr val="FFFF99"/>
    <a:srgbClr val="E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41" autoAdjust="0"/>
    <p:restoredTop sz="94660"/>
  </p:normalViewPr>
  <p:slideViewPr>
    <p:cSldViewPr snapToGrid="0">
      <p:cViewPr varScale="1">
        <p:scale>
          <a:sx n="74" d="100"/>
          <a:sy n="74" d="100"/>
        </p:scale>
        <p:origin x="34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49C78-6F49-446F-B710-A21359C9C8D7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D311D-BA3B-45D0-B97E-8A55473DD8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933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E6534-AA62-4EA0-833C-EE3311C2A6A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015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E6534-AA62-4EA0-833C-EE3311C2A6A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65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E6534-AA62-4EA0-833C-EE3311C2A6A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360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0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72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58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04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99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62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96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95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12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65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3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ABCD5-75CB-4B17-9440-4A02A4117DCD}" type="datetimeFigureOut">
              <a:rPr lang="en-US" smtClean="0"/>
              <a:pPr/>
              <a:t>2/20/2017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424C2-0E57-4D89-91FE-E1E378DA85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49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6979" y="0"/>
            <a:ext cx="6589987" cy="68889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4423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076456" y="912603"/>
            <a:ext cx="7217040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دقّوا جراس جراس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العيد هيدا عيد يسوع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ليخلّص كل الناس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ويمسح كل الدموع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الزعل أو الحزن صار ممنوع</a:t>
            </a:r>
          </a:p>
        </p:txBody>
      </p:sp>
      <p:pic>
        <p:nvPicPr>
          <p:cNvPr id="13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9205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5235729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أنا بهيدا العيد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رح أعمل شي جديد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رح عيش متل يسوع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وغنّي هالنشيد</a:t>
            </a:r>
          </a:p>
        </p:txBody>
      </p: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5219699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يسوع عالأرض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من زمان بعيد</a:t>
            </a:r>
          </a:p>
          <a:p>
            <a:pPr algn="ctr" rtl="1"/>
            <a:r>
              <a:rPr lang="ar-LB" sz="60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حتّى يشيل كل الحزن</a:t>
            </a:r>
            <a:endParaRPr lang="ar-LB" sz="6000" b="1" cap="none" spc="0" dirty="0" smtClean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ويخلّي الفرحة تزيد</a:t>
            </a:r>
          </a:p>
        </p:txBody>
      </p: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076456" y="912603"/>
            <a:ext cx="7217040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دقّوا جراس جراس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العيد هيدا عيد يسوع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ليخلّص كل الناس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ويمسح كل الدموع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الزعل أو الحزن صار ممنوع</a:t>
            </a:r>
          </a:p>
        </p:txBody>
      </p:sp>
      <p:pic>
        <p:nvPicPr>
          <p:cNvPr id="13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479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675068" y="553504"/>
            <a:ext cx="5703805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104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عكّاز الحلوى</a:t>
            </a:r>
            <a:endParaRPr lang="ar-SA" sz="104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C:\Documents and Settings\Admin\Desktop\منرجع للأساس؟\الدرس السادس- منرجع للأساس\PPT\this-clip-art-for-christmas-clip-art-gt-dog-christmas-elf-with-a-candy-uTmFlq-clipar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2153" y="914400"/>
            <a:ext cx="3277040" cy="4256088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Picture 9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72028" y="0"/>
            <a:ext cx="621997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أمنية العيد</a:t>
            </a:r>
            <a:endParaRPr lang="en-US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C:\Documents and Settings\Admin\Desktop\منرجع للأساس؟\الدرس السادس- منرجع للأساس\PPT\magic-wand-clip-art-at-clker-com-vector-clip-art-online-royalty-41Vvro-clipar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9213" y="573618"/>
            <a:ext cx="3636470" cy="3867878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Picture 9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680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002210" y="0"/>
            <a:ext cx="7189790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أحلى شجرة</a:t>
            </a:r>
            <a:endParaRPr lang="en-US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C:\Documents and Settings\Admin\Desktop\منرجع للأساس؟\الدرس السادس- منرجع للأساس\PPT\Xmas-tree-clip-art-christmas-tree-clipart-black-and-white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9955" y="196086"/>
            <a:ext cx="4012762" cy="5073429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Picture 9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475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C:\Documents and Settings\Admin\Desktop\PPt\2\k65348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651" y="1822806"/>
            <a:ext cx="4258102" cy="3299568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6961400" y="757535"/>
            <a:ext cx="4408579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LB" sz="199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صلاة</a:t>
            </a:r>
            <a:endParaRPr lang="en-US" sz="199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399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31101" y="367554"/>
            <a:ext cx="5602496" cy="830997"/>
          </a:xfrm>
          <a:prstGeom prst="rect">
            <a:avLst/>
          </a:prstGeom>
          <a:noFill/>
        </p:spPr>
        <p:txBody>
          <a:bodyPr wrap="none" lIns="0" tIns="0" rIns="0" bIns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19050" h="63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ar-LB" sz="5400" kern="0" spc="350" dirty="0">
                <a:ln w="11430"/>
                <a:solidFill>
                  <a:schemeClr val="accent1">
                    <a:lumMod val="75000"/>
                  </a:schemeClr>
                </a:solidFill>
                <a:latin typeface="Arial Regular" charset="0"/>
                <a:ea typeface="Arial Regular" charset="0"/>
                <a:cs typeface="Arial Regular" charset="0"/>
              </a:rPr>
              <a:t>آية من الكتاب المقدس</a:t>
            </a:r>
            <a:endParaRPr lang="en-US" sz="5400" kern="0" spc="350" dirty="0">
              <a:ln w="11430"/>
              <a:solidFill>
                <a:schemeClr val="accent1">
                  <a:lumMod val="75000"/>
                </a:schemeClr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C:\Documents and Settings\Admin\Desktop\PPt\2\حفظ الآية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55827">
            <a:off x="3228492" y="1226334"/>
            <a:ext cx="5416141" cy="4833906"/>
          </a:xfrm>
          <a:prstGeom prst="rect">
            <a:avLst/>
          </a:prstGeom>
          <a:noFill/>
        </p:spPr>
      </p:pic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0643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C:\Documents and Settings\Admin\Desktop\PPt\2\حفظ الآية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15096" y="2456597"/>
            <a:ext cx="4121487" cy="3678428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378372" y="817630"/>
            <a:ext cx="780579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LB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”لأنه هكذا أحب الله العالم حتى بذل إبنه الوحيد لكي لا يهلك كل من يؤمن به بل تكون له حياة أبدية“</a:t>
            </a:r>
          </a:p>
          <a:p>
            <a:pPr algn="ctr"/>
            <a:r>
              <a:rPr lang="ar-LB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يوحنّا 16:3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8342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4006" y="784447"/>
            <a:ext cx="3776996" cy="1015663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prstMaterial="matte">
              <a:bevelT w="127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r"/>
            <a:r>
              <a:rPr lang="ar-LB" sz="6000" dirty="0">
                <a:ln/>
                <a:solidFill>
                  <a:srgbClr val="E20000"/>
                </a:solidFill>
                <a:latin typeface="Arial Regular" charset="0"/>
                <a:ea typeface="Arial Regular" charset="0"/>
              </a:rPr>
              <a:t>الدرس </a:t>
            </a:r>
            <a:r>
              <a:rPr lang="ar-LB" sz="6000" dirty="0" smtClean="0">
                <a:ln/>
                <a:solidFill>
                  <a:srgbClr val="E20000"/>
                </a:solidFill>
                <a:latin typeface="Arial Regular" charset="0"/>
                <a:ea typeface="Arial Regular" charset="0"/>
              </a:rPr>
              <a:t>السادس</a:t>
            </a:r>
            <a:endParaRPr lang="en-US" sz="6000" dirty="0">
              <a:ln/>
              <a:solidFill>
                <a:srgbClr val="E20000"/>
              </a:solidFill>
              <a:latin typeface="Arial Regular" charset="0"/>
              <a:ea typeface="Arial Regular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457200" y="1860177"/>
            <a:ext cx="12649200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r" rtl="1"/>
            <a:r>
              <a:rPr lang="ar-LB" sz="8800" dirty="0" smtClean="0"/>
              <a:t>أن يعرف الولد أنّ قبول يسوع هو قرار له ويتمتّع بهذا القرار ويأخذ الخطوة المناسبة.</a:t>
            </a:r>
            <a:endParaRPr lang="en-US" sz="8800" dirty="0">
              <a:ln/>
              <a:latin typeface="Arial Regular" charset="0"/>
              <a:ea typeface="Arial Regular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226372" y="6317429"/>
            <a:ext cx="10210452" cy="14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9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16" y="5501486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296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31158" y="198662"/>
            <a:ext cx="803457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الكرة الشفّافة</a:t>
            </a:r>
            <a:endParaRPr lang="ar-SA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56043" y="553504"/>
            <a:ext cx="7322838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104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بطاقة عيد الميلاد</a:t>
            </a:r>
            <a:endParaRPr lang="ar-SA" sz="104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170" name="Picture 2" descr="C:\Documents and Settings\Admin\Desktop\منرجع للأساس؟\الدرس السادس- منرجع للأساس\PPT\Red_Merry_Christmas_PNG_Clipart_Ima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3489"/>
            <a:ext cx="7942081" cy="3901035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Picture 9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92901" y="645304"/>
            <a:ext cx="5575565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المراجعة</a:t>
            </a:r>
            <a:endParaRPr lang="en-US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4" name="Picture 2" descr="C:\Documents and Settings\Admin\Desktop\PPt\1\Christmas_tree_decorations_large_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0"/>
            <a:ext cx="4381500" cy="4762500"/>
          </a:xfrm>
          <a:prstGeom prst="rect">
            <a:avLst/>
          </a:prstGeom>
          <a:noFill/>
        </p:spPr>
      </p:pic>
      <p:pic>
        <p:nvPicPr>
          <p:cNvPr id="10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5" name="Picture 14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7094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5021" y="0"/>
            <a:ext cx="6560414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4168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Desktop\Copy (2) of christmas_logo_fina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63863" y="662333"/>
            <a:ext cx="4971392" cy="5204513"/>
          </a:xfrm>
          <a:prstGeom prst="rect">
            <a:avLst/>
          </a:prstGeom>
          <a:noFill/>
        </p:spPr>
      </p:pic>
      <p:cxnSp>
        <p:nvCxnSpPr>
          <p:cNvPr id="11" name="Straight Connector 10"/>
          <p:cNvCxnSpPr/>
          <p:nvPr/>
        </p:nvCxnSpPr>
        <p:spPr>
          <a:xfrm>
            <a:off x="1226372" y="6317429"/>
            <a:ext cx="10210452" cy="14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41767" y="459513"/>
            <a:ext cx="6438044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96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منرجع للأساس</a:t>
            </a:r>
          </a:p>
          <a:p>
            <a:pPr algn="r"/>
            <a:endParaRPr lang="ar-LB" sz="4800" b="1" spc="150" dirty="0" smtClean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Picture 5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16" y="5501486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" y="-61196"/>
            <a:ext cx="12192000" cy="518952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44931" y="198662"/>
            <a:ext cx="452078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r"/>
            <a:r>
              <a:rPr lang="ar-LB" sz="15000" dirty="0" smtClean="0">
                <a:ln>
                  <a:prstDash val="solid"/>
                </a:ln>
                <a:solidFill>
                  <a:schemeClr val="bg1"/>
                </a:solidFill>
                <a:latin typeface="Arial Regular" charset="0"/>
                <a:ea typeface="Arial Regular" charset="0"/>
                <a:cs typeface="Arial Regular" charset="0"/>
              </a:rPr>
              <a:t>الجرس</a:t>
            </a:r>
            <a:endParaRPr lang="ar-SA" sz="15000" dirty="0">
              <a:ln>
                <a:prstDash val="solid"/>
              </a:ln>
              <a:solidFill>
                <a:schemeClr val="bg1"/>
              </a:solidFill>
              <a:latin typeface="Arial Regular" charset="0"/>
              <a:ea typeface="Arial Regular" charset="0"/>
              <a:cs typeface="Arial Regular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 descr="C:\Documents and Settings\Admin\Desktop\منرجع للأساس؟\الدرس السادس- منرجع للأساس\PPT\christmas-bells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918890">
            <a:off x="997206" y="518180"/>
            <a:ext cx="5737317" cy="4750498"/>
          </a:xfrm>
          <a:prstGeom prst="rect">
            <a:avLst/>
          </a:prstGeom>
          <a:noFill/>
        </p:spPr>
      </p:pic>
      <p:pic>
        <p:nvPicPr>
          <p:cNvPr id="7" name="Picture 6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  <p:pic>
        <p:nvPicPr>
          <p:cNvPr id="8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2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491352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عيد الميلاد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رح تفرح كل البلاد 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يسوع من السما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لكل الولاد</a:t>
            </a:r>
          </a:p>
        </p:txBody>
      </p: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523893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نحنا مبسوطين</a:t>
            </a:r>
          </a:p>
          <a:p>
            <a:pPr algn="ctr" rtl="1"/>
            <a:r>
              <a:rPr lang="ar-LB" sz="60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ودايماً فرحانين</a:t>
            </a:r>
            <a:endParaRPr lang="ar-LB" sz="6000" b="1" cap="none" spc="0" dirty="0" smtClean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منعيّد عيدك يا يسوع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وحبّك متذكرين</a:t>
            </a:r>
          </a:p>
        </p:txBody>
      </p: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089336" y="900060"/>
            <a:ext cx="7217040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دقّوا جراس جراس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العيد هيدا عيد يسوع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ليخلّص كل الناس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ويمسح كل الدموع</a:t>
            </a:r>
          </a:p>
          <a:p>
            <a:pPr algn="ctr" rtl="1"/>
            <a:r>
              <a:rPr lang="ar-LB" sz="6000" b="1" dirty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الزعل أو الحزن صار ممنوع</a:t>
            </a:r>
          </a:p>
        </p:txBody>
      </p: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700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4600940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أنا بهيدا العيد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قلبي صار جديد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رح خبّر كل النّاس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هالخبر السعيد</a:t>
            </a:r>
          </a:p>
        </p:txBody>
      </p: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Desktop\PPt\1\christmas-carols-clip-art-E68RBW-clipar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32" y="1951441"/>
            <a:ext cx="5403850" cy="3657600"/>
          </a:xfrm>
          <a:prstGeom prst="rect">
            <a:avLst/>
          </a:prstGeom>
          <a:noFill/>
        </p:spPr>
      </p:pic>
      <p:cxnSp>
        <p:nvCxnSpPr>
          <p:cNvPr id="10" name="Straight Connector 9"/>
          <p:cNvCxnSpPr/>
          <p:nvPr/>
        </p:nvCxnSpPr>
        <p:spPr>
          <a:xfrm flipV="1">
            <a:off x="1226372" y="6317427"/>
            <a:ext cx="8122023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451875" y="901975"/>
            <a:ext cx="491352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إجا يسوع عالأرض</a:t>
            </a: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من زمان بعيد</a:t>
            </a:r>
          </a:p>
          <a:p>
            <a:pPr algn="ctr" rtl="1"/>
            <a:r>
              <a:rPr lang="ar-LB" sz="6000" b="1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حتّى يخلصك ....</a:t>
            </a:r>
            <a:endParaRPr lang="ar-LB" sz="6000" b="1" cap="none" spc="0" dirty="0" smtClean="0">
              <a:ln>
                <a:prstDash val="solid"/>
              </a:ln>
              <a:solidFill>
                <a:srgbClr val="C0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 rtl="1"/>
            <a:r>
              <a:rPr lang="ar-LB" sz="6000" b="1" cap="none" spc="0" dirty="0" smtClean="0">
                <a:ln>
                  <a:prstDash val="solid"/>
                </a:ln>
                <a:solidFill>
                  <a:srgbClr val="C0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وتصير إنسان جديد</a:t>
            </a:r>
          </a:p>
        </p:txBody>
      </p:sp>
      <p:pic>
        <p:nvPicPr>
          <p:cNvPr id="7" name="Picture 2" descr="C:\Documents and Settings\Admin\Desktop\منرجع للأساس؟\الدرس الخامس- الملك\PPT\christmas-abc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0683874" y="5621584"/>
            <a:ext cx="1508126" cy="95701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9898846" y="6033023"/>
            <a:ext cx="8723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r"/>
            <a:r>
              <a:rPr lang="ar-LB" sz="28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المُلك</a:t>
            </a:r>
            <a:endParaRPr lang="en-US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9" name="Picture 8" descr="C:\Documents and Settings\Admin\Desktop\Copy of christmas_logo_f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248" y="5659140"/>
            <a:ext cx="860941" cy="8999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5876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3123</TotalTime>
  <Words>215</Words>
  <Application>Microsoft Office PowerPoint</Application>
  <PresentationFormat>Widescreen</PresentationFormat>
  <Paragraphs>75</Paragraphs>
  <Slides>23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Arial Regular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New Heights</cp:lastModifiedBy>
  <cp:revision>72</cp:revision>
  <cp:lastPrinted>2016-06-06T21:00:25Z</cp:lastPrinted>
  <dcterms:created xsi:type="dcterms:W3CDTF">2016-05-04T10:39:22Z</dcterms:created>
  <dcterms:modified xsi:type="dcterms:W3CDTF">2017-02-20T10:12:19Z</dcterms:modified>
</cp:coreProperties>
</file>